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9" r:id="rId3"/>
    <p:sldId id="276" r:id="rId4"/>
    <p:sldId id="270" r:id="rId5"/>
    <p:sldId id="271" r:id="rId6"/>
    <p:sldId id="274" r:id="rId7"/>
    <p:sldId id="283" r:id="rId8"/>
    <p:sldId id="286" r:id="rId9"/>
    <p:sldId id="301" r:id="rId10"/>
    <p:sldId id="284" r:id="rId11"/>
    <p:sldId id="300" r:id="rId12"/>
    <p:sldId id="295" r:id="rId13"/>
    <p:sldId id="285" r:id="rId14"/>
    <p:sldId id="299" r:id="rId15"/>
    <p:sldId id="296" r:id="rId16"/>
    <p:sldId id="297" r:id="rId17"/>
    <p:sldId id="298" r:id="rId18"/>
    <p:sldId id="277" r:id="rId19"/>
    <p:sldId id="282" r:id="rId20"/>
    <p:sldId id="281" r:id="rId21"/>
    <p:sldId id="290" r:id="rId22"/>
    <p:sldId id="291" r:id="rId23"/>
    <p:sldId id="293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1"/>
    <a:srgbClr val="F3F3E6"/>
    <a:srgbClr val="E4E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92"/>
    <p:restoredTop sz="81926"/>
  </p:normalViewPr>
  <p:slideViewPr>
    <p:cSldViewPr snapToGrid="0" snapToObjects="1">
      <p:cViewPr>
        <p:scale>
          <a:sx n="52" d="100"/>
          <a:sy n="52" d="100"/>
        </p:scale>
        <p:origin x="144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Hello everyone, we’re team </a:t>
            </a:r>
            <a:r>
              <a:rPr kumimoji="1" lang="en-US" altLang="ko-KR" dirty="0" err="1"/>
              <a:t>Groza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I’m a presenter </a:t>
            </a:r>
            <a:r>
              <a:rPr kumimoji="1" lang="ko-KR" altLang="en-US" dirty="0" err="1"/>
              <a:t>팽진욱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5989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Next, Tae </a:t>
            </a:r>
            <a:r>
              <a:rPr kumimoji="1" lang="en-US" altLang="ko-KR" dirty="0" err="1"/>
              <a:t>hong</a:t>
            </a:r>
            <a:r>
              <a:rPr kumimoji="1" lang="en-US" altLang="ko-KR" dirty="0"/>
              <a:t> Kim launched our own cloud server using Amazon web service.</a:t>
            </a:r>
          </a:p>
          <a:p>
            <a:r>
              <a:rPr kumimoji="1" lang="en-US" altLang="ko-KR" dirty="0"/>
              <a:t>Because we don’t have our server computer.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82777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Next, This is what I have done. I developed </a:t>
            </a:r>
            <a:r>
              <a:rPr kumimoji="1" lang="en-US" altLang="ko-KR" dirty="0" err="1"/>
              <a:t>pre-processing</a:t>
            </a:r>
            <a:r>
              <a:rPr kumimoji="1" lang="en-US" altLang="ko-KR" dirty="0"/>
              <a:t> method and applied it to fingerprint picture.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I used </a:t>
            </a:r>
            <a:r>
              <a:rPr kumimoji="1" lang="en-US" altLang="ko-KR" dirty="0" err="1"/>
              <a:t>OpenCV</a:t>
            </a:r>
            <a:r>
              <a:rPr kumimoji="1" lang="en-US" altLang="ko-KR" dirty="0"/>
              <a:t> – Python, and these are the version of them.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The principle of Fingerprint recognition and Dog Nose Recognition is very Similar.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950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Next, This is what I have done. I developed </a:t>
            </a:r>
            <a:r>
              <a:rPr kumimoji="1" lang="en-US" altLang="ko-KR" dirty="0" err="1"/>
              <a:t>pre-processing</a:t>
            </a:r>
            <a:r>
              <a:rPr kumimoji="1" lang="en-US" altLang="ko-KR" dirty="0"/>
              <a:t> method and applied it to fingerprint picture.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I used </a:t>
            </a:r>
            <a:r>
              <a:rPr kumimoji="1" lang="en-US" altLang="ko-KR" dirty="0" err="1"/>
              <a:t>OpenCV</a:t>
            </a:r>
            <a:r>
              <a:rPr kumimoji="1" lang="en-US" altLang="ko-KR" dirty="0"/>
              <a:t> – Python, and these are the version of them.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The principle of Fingerprint recognition and Dog Nose Recognition is very Similar.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7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Next, This is what I have done. I developed </a:t>
            </a:r>
            <a:r>
              <a:rPr kumimoji="1" lang="en-US" altLang="ko-KR" dirty="0" err="1"/>
              <a:t>pre-processing</a:t>
            </a:r>
            <a:r>
              <a:rPr kumimoji="1" lang="en-US" altLang="ko-KR" dirty="0"/>
              <a:t> method and applied it to fingerprint picture.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I used </a:t>
            </a:r>
            <a:r>
              <a:rPr kumimoji="1" lang="en-US" altLang="ko-KR" dirty="0" err="1"/>
              <a:t>OpenCV</a:t>
            </a:r>
            <a:r>
              <a:rPr kumimoji="1" lang="en-US" altLang="ko-KR" dirty="0"/>
              <a:t> – Python, and these are the version of them.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The principle of Fingerprint recognition and Dog Nose Recognition is very Similar.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8150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Next, This is what I have done. I developed </a:t>
            </a:r>
            <a:r>
              <a:rPr kumimoji="1" lang="en-US" altLang="ko-KR" dirty="0" err="1"/>
              <a:t>pre-processing</a:t>
            </a:r>
            <a:r>
              <a:rPr kumimoji="1" lang="en-US" altLang="ko-KR" dirty="0"/>
              <a:t> method and applied it to fingerprint picture.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I used </a:t>
            </a:r>
            <a:r>
              <a:rPr kumimoji="1" lang="en-US" altLang="ko-KR" dirty="0" err="1"/>
              <a:t>OpenCV</a:t>
            </a:r>
            <a:r>
              <a:rPr kumimoji="1" lang="en-US" altLang="ko-KR" dirty="0"/>
              <a:t> – Python, and these are the version of them.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The principle of Fingerprint recognition and Dog Nose Recognition is very Similar.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5781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Next, This is what I have done. I developed </a:t>
            </a:r>
            <a:r>
              <a:rPr kumimoji="1" lang="en-US" altLang="ko-KR" dirty="0" err="1"/>
              <a:t>pre-processing</a:t>
            </a:r>
            <a:r>
              <a:rPr kumimoji="1" lang="en-US" altLang="ko-KR" dirty="0"/>
              <a:t> method and applied it to fingerprint picture.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I used </a:t>
            </a:r>
            <a:r>
              <a:rPr kumimoji="1" lang="en-US" altLang="ko-KR" dirty="0" err="1"/>
              <a:t>OpenCV</a:t>
            </a:r>
            <a:r>
              <a:rPr kumimoji="1" lang="en-US" altLang="ko-KR" dirty="0"/>
              <a:t> – Python, and these are the version of them.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The principle of Fingerprint recognition and Dog Nose Recognition is very Similar.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474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Next, This is what I have done. I developed </a:t>
            </a:r>
            <a:r>
              <a:rPr kumimoji="1" lang="en-US" altLang="ko-KR" dirty="0" err="1"/>
              <a:t>pre-processing</a:t>
            </a:r>
            <a:r>
              <a:rPr kumimoji="1" lang="en-US" altLang="ko-KR" dirty="0"/>
              <a:t> method and applied it to fingerprint picture.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I used </a:t>
            </a:r>
            <a:r>
              <a:rPr kumimoji="1" lang="en-US" altLang="ko-KR" dirty="0" err="1"/>
              <a:t>OpenCV</a:t>
            </a:r>
            <a:r>
              <a:rPr kumimoji="1" lang="en-US" altLang="ko-KR" dirty="0"/>
              <a:t> – Python, and these are the version of them.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The principle of Fingerprint recognition and Dog Nose Recognition is very Similar.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098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--</a:t>
            </a:r>
            <a:r>
              <a:rPr kumimoji="1" lang="en-US" altLang="ko-KR" dirty="0" err="1"/>
              <a:t>ppt</a:t>
            </a:r>
            <a:r>
              <a:rPr kumimoji="1" lang="en-US" altLang="ko-KR" dirty="0"/>
              <a:t> reading--</a:t>
            </a:r>
          </a:p>
          <a:p>
            <a:r>
              <a:rPr kumimoji="1" lang="en-US" altLang="ko-KR" dirty="0"/>
              <a:t>Now, we have our own server!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9929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ppt</a:t>
            </a:r>
            <a:r>
              <a:rPr kumimoji="1" lang="en-US" altLang="ko-KR" dirty="0"/>
              <a:t> reading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597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8236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723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our schedule. </a:t>
            </a:r>
          </a:p>
          <a:p>
            <a:r>
              <a:rPr kumimoji="1" lang="en-US" altLang="ko-KR" dirty="0"/>
              <a:t>This week, we’re supposed to go workshop to collect the data of dog nose.</a:t>
            </a:r>
          </a:p>
          <a:p>
            <a:r>
              <a:rPr kumimoji="1" lang="en-US" altLang="ko-KR" dirty="0"/>
              <a:t>Because we don’t have any data.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323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the schedule later.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866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5000" dirty="0"/>
              <a:t>As I said, we’re supposed to go workshop to collect some data.</a:t>
            </a:r>
          </a:p>
          <a:p>
            <a:r>
              <a:rPr kumimoji="1" lang="en-US" altLang="ko-KR" sz="5000" dirty="0"/>
              <a:t>But, It is so simple, We don’t want you to blame me.</a:t>
            </a:r>
          </a:p>
          <a:p>
            <a:r>
              <a:rPr kumimoji="1" lang="en-US" altLang="ko-KR" sz="5000" dirty="0"/>
              <a:t>*So we did some extra works.</a:t>
            </a:r>
          </a:p>
          <a:p>
            <a:r>
              <a:rPr kumimoji="1" lang="en-US" altLang="ko-KR" sz="5000" dirty="0"/>
              <a:t>--</a:t>
            </a:r>
            <a:r>
              <a:rPr kumimoji="1" lang="en-US" altLang="ko-KR" sz="5000" dirty="0" err="1"/>
              <a:t>ppt</a:t>
            </a:r>
            <a:r>
              <a:rPr kumimoji="1" lang="en-US" altLang="ko-KR" sz="5000" dirty="0"/>
              <a:t> read--</a:t>
            </a:r>
          </a:p>
          <a:p>
            <a:r>
              <a:rPr kumimoji="1" lang="en-US" altLang="ko-KR" sz="5000" dirty="0"/>
              <a:t>We will gonna show you the modified schedule next week.</a:t>
            </a:r>
            <a:endParaRPr kumimoji="1"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346415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the UI </a:t>
            </a:r>
            <a:r>
              <a:rPr kumimoji="1" lang="en-US" altLang="ko-KR" dirty="0" err="1"/>
              <a:t>Deisign</a:t>
            </a:r>
            <a:r>
              <a:rPr kumimoji="1" lang="en-US" altLang="ko-KR" dirty="0"/>
              <a:t> we did last week.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Using this, Chan </a:t>
            </a:r>
            <a:r>
              <a:rPr kumimoji="1" lang="en-US" altLang="ko-KR" dirty="0" err="1"/>
              <a:t>il</a:t>
            </a:r>
            <a:r>
              <a:rPr kumimoji="1" lang="en-US" altLang="ko-KR" dirty="0"/>
              <a:t> Kim applied this into Android Studio.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136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what he have done.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7471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Left one is the simple python code for testing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Right one is the return value that came from the python code. We get the string through the server using </a:t>
            </a:r>
            <a:r>
              <a:rPr kumimoji="1" lang="en-US" altLang="ko-KR" dirty="0" err="1"/>
              <a:t>nodejs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4225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Next, Tae </a:t>
            </a:r>
            <a:r>
              <a:rPr kumimoji="1" lang="en-US" altLang="ko-KR" dirty="0" err="1"/>
              <a:t>hong</a:t>
            </a:r>
            <a:r>
              <a:rPr kumimoji="1" lang="en-US" altLang="ko-KR" dirty="0"/>
              <a:t> Kim launched our own cloud server using Amazon web service.</a:t>
            </a:r>
          </a:p>
          <a:p>
            <a:r>
              <a:rPr kumimoji="1" lang="en-US" altLang="ko-KR" dirty="0"/>
              <a:t>Because we don’t have our server computer.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9684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bg>
      <p:bgPr>
        <a:solidFill>
          <a:srgbClr val="F9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gif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gif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gif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gif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gif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gif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gif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gif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5"/>
          <p:cNvSpPr txBox="1"/>
          <p:nvPr/>
        </p:nvSpPr>
        <p:spPr>
          <a:xfrm>
            <a:off x="4625009" y="5170354"/>
            <a:ext cx="7407291" cy="135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r">
              <a:defRPr sz="2400" b="1">
                <a:solidFill>
                  <a:srgbClr val="FFFFFF"/>
                </a:solidFill>
              </a:defRPr>
            </a:pPr>
            <a:r>
              <a:rPr dirty="0">
                <a:solidFill>
                  <a:schemeClr val="tx1"/>
                </a:solidFill>
              </a:rPr>
              <a:t>Team Groza</a:t>
            </a:r>
          </a:p>
          <a:p>
            <a:pPr algn="r">
              <a:defRPr b="1">
                <a:solidFill>
                  <a:srgbClr val="FFFFFF"/>
                </a:solidFill>
              </a:defRPr>
            </a:pPr>
            <a:r>
              <a:rPr lang="en-US" b="0" dirty="0" smtClean="0">
                <a:solidFill>
                  <a:schemeClr val="tx1"/>
                </a:solidFill>
              </a:rPr>
              <a:t> </a:t>
            </a:r>
            <a:r>
              <a:rPr b="0" dirty="0" smtClean="0">
                <a:solidFill>
                  <a:schemeClr val="tx1"/>
                </a:solidFill>
              </a:rPr>
              <a:t>Kim </a:t>
            </a:r>
            <a:r>
              <a:rPr b="0" dirty="0">
                <a:solidFill>
                  <a:schemeClr val="tx1"/>
                </a:solidFill>
              </a:rPr>
              <a:t>Tae Hong (20132335)  </a:t>
            </a:r>
          </a:p>
          <a:p>
            <a:pPr algn="r">
              <a:defRPr>
                <a:solidFill>
                  <a:srgbClr val="FFFFFF"/>
                </a:solidFill>
              </a:defRPr>
            </a:pPr>
            <a:r>
              <a:rPr lang="en-US" altLang="ko-KR" sz="2000" b="1" dirty="0">
                <a:solidFill>
                  <a:schemeClr val="tx1"/>
                </a:solidFill>
              </a:rPr>
              <a:t>(Presenter) </a:t>
            </a:r>
            <a:r>
              <a:rPr sz="2000" b="1" dirty="0" smtClean="0">
                <a:solidFill>
                  <a:schemeClr val="tx1"/>
                </a:solidFill>
              </a:rPr>
              <a:t>Kim </a:t>
            </a:r>
            <a:r>
              <a:rPr sz="2000" b="1" dirty="0">
                <a:solidFill>
                  <a:schemeClr val="tx1"/>
                </a:solidFill>
              </a:rPr>
              <a:t>Chan Il (20150577)</a:t>
            </a:r>
          </a:p>
          <a:p>
            <a:pPr algn="r">
              <a:defRPr>
                <a:solidFill>
                  <a:srgbClr val="FFFFFF"/>
                </a:solidFill>
              </a:defRPr>
            </a:pPr>
            <a:r>
              <a:rPr dirty="0" smtClean="0">
                <a:solidFill>
                  <a:schemeClr val="tx1"/>
                </a:solidFill>
              </a:rPr>
              <a:t>Paeng </a:t>
            </a:r>
            <a:r>
              <a:rPr dirty="0">
                <a:solidFill>
                  <a:schemeClr val="tx1"/>
                </a:solidFill>
              </a:rPr>
              <a:t>Jin Wook (20154645)</a:t>
            </a:r>
          </a:p>
        </p:txBody>
      </p:sp>
      <p:sp>
        <p:nvSpPr>
          <p:cNvPr id="114" name="TextBox 4"/>
          <p:cNvSpPr txBox="1"/>
          <p:nvPr/>
        </p:nvSpPr>
        <p:spPr>
          <a:xfrm>
            <a:off x="1838225" y="2779709"/>
            <a:ext cx="7046823" cy="8280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4800" b="1">
                <a:solidFill>
                  <a:srgbClr val="FFFFFF"/>
                </a:solidFill>
              </a:defRPr>
            </a:lvl1pPr>
          </a:lstStyle>
          <a:p>
            <a:r>
              <a: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RUMYPET(R U my pet?)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331071B-3CAD-6440-80C1-DD3F3216B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048" y="2556076"/>
            <a:ext cx="1284941" cy="127530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5" y="216"/>
            <a:ext cx="8341895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Kim Tae Hong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4D94AF5B-A2FE-4D48-BA7E-BC6C08544D0C}"/>
              </a:ext>
            </a:extLst>
          </p:cNvPr>
          <p:cNvSpPr/>
          <p:nvPr/>
        </p:nvSpPr>
        <p:spPr>
          <a:xfrm>
            <a:off x="834189" y="811953"/>
            <a:ext cx="1047108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300" b="1" dirty="0" smtClean="0">
                <a:solidFill>
                  <a:schemeClr val="tx1"/>
                </a:solidFill>
              </a:rPr>
              <a:t>“Using the </a:t>
            </a:r>
            <a:r>
              <a:rPr lang="en-US" altLang="ko-KR" sz="2300" b="1" dirty="0" err="1" smtClean="0">
                <a:solidFill>
                  <a:schemeClr val="tx1"/>
                </a:solidFill>
              </a:rPr>
              <a:t>node.js</a:t>
            </a:r>
            <a:r>
              <a:rPr lang="ko-KR" altLang="en-US" sz="2300" b="1" dirty="0" smtClean="0">
                <a:solidFill>
                  <a:schemeClr val="tx1"/>
                </a:solidFill>
              </a:rPr>
              <a:t> </a:t>
            </a:r>
            <a:r>
              <a:rPr lang="en-US" altLang="ko-KR" sz="2300" b="1" dirty="0" smtClean="0">
                <a:solidFill>
                  <a:schemeClr val="tx1"/>
                </a:solidFill>
              </a:rPr>
              <a:t>to pop up the server </a:t>
            </a:r>
          </a:p>
          <a:p>
            <a:pPr defTabSz="457200">
              <a:defRPr sz="1800"/>
            </a:pPr>
            <a:r>
              <a:rPr lang="en-US" altLang="ko-KR" sz="2300" b="1" dirty="0" smtClean="0">
                <a:solidFill>
                  <a:schemeClr val="tx1"/>
                </a:solidFill>
              </a:rPr>
              <a:t>							and Running a simple python code on the Server”</a:t>
            </a:r>
            <a:endParaRPr lang="en-US" altLang="ko-KR" sz="2300" b="1" dirty="0">
              <a:solidFill>
                <a:schemeClr val="tx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9D05B548-5C39-194C-B82E-67AA65C78B0D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1F023D16-F4AF-2148-B2B1-F10267413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3" name="텍스트상자 22">
              <a:extLst>
                <a:ext uri="{FF2B5EF4-FFF2-40B4-BE49-F238E27FC236}">
                  <a16:creationId xmlns:a16="http://schemas.microsoft.com/office/drawing/2014/main" xmlns="" id="{6B6CE9EC-EB41-684F-B12D-0D6AFCFC6FAF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 smtClean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10</a:t>
              </a:r>
              <a:endParaRPr kumimoji="0" lang="en-US" altLang="ko-KR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97" y="2170965"/>
            <a:ext cx="5527333" cy="34545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730" y="2170964"/>
            <a:ext cx="5527334" cy="345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340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5" y="216"/>
            <a:ext cx="8341895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Kim Tae Hong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4D94AF5B-A2FE-4D48-BA7E-BC6C08544D0C}"/>
              </a:ext>
            </a:extLst>
          </p:cNvPr>
          <p:cNvSpPr/>
          <p:nvPr/>
        </p:nvSpPr>
        <p:spPr>
          <a:xfrm>
            <a:off x="834189" y="811953"/>
            <a:ext cx="1047108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300" b="1" dirty="0" smtClean="0">
                <a:solidFill>
                  <a:schemeClr val="tx1"/>
                </a:solidFill>
              </a:rPr>
              <a:t>“Using the </a:t>
            </a:r>
            <a:r>
              <a:rPr lang="en-US" altLang="ko-KR" sz="2300" b="1" dirty="0" err="1" smtClean="0">
                <a:solidFill>
                  <a:schemeClr val="tx1"/>
                </a:solidFill>
              </a:rPr>
              <a:t>node.js</a:t>
            </a:r>
            <a:r>
              <a:rPr lang="ko-KR" altLang="en-US" sz="2300" b="1" dirty="0" smtClean="0">
                <a:solidFill>
                  <a:schemeClr val="tx1"/>
                </a:solidFill>
              </a:rPr>
              <a:t> </a:t>
            </a:r>
            <a:r>
              <a:rPr lang="en-US" altLang="ko-KR" sz="2300" b="1" dirty="0" smtClean="0">
                <a:solidFill>
                  <a:schemeClr val="tx1"/>
                </a:solidFill>
              </a:rPr>
              <a:t>to pop up the server </a:t>
            </a:r>
          </a:p>
          <a:p>
            <a:pPr defTabSz="457200">
              <a:defRPr sz="1800"/>
            </a:pPr>
            <a:r>
              <a:rPr lang="en-US" altLang="ko-KR" sz="2300" b="1" dirty="0" smtClean="0">
                <a:solidFill>
                  <a:schemeClr val="tx1"/>
                </a:solidFill>
              </a:rPr>
              <a:t>							and Running a simple python code on the Server”</a:t>
            </a:r>
            <a:endParaRPr lang="en-US" altLang="ko-KR" sz="2300" b="1" dirty="0">
              <a:solidFill>
                <a:schemeClr val="tx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9D05B548-5C39-194C-B82E-67AA65C78B0D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1F023D16-F4AF-2148-B2B1-F10267413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3" name="텍스트상자 22">
              <a:extLst>
                <a:ext uri="{FF2B5EF4-FFF2-40B4-BE49-F238E27FC236}">
                  <a16:creationId xmlns:a16="http://schemas.microsoft.com/office/drawing/2014/main" xmlns="" id="{6B6CE9EC-EB41-684F-B12D-0D6AFCFC6FAF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11</a:t>
              </a:r>
              <a:endParaRPr kumimoji="0" lang="en-US" altLang="ko-KR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496" y="2166754"/>
            <a:ext cx="5529600" cy="3456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6" y="2166754"/>
            <a:ext cx="5529600" cy="3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551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5" y="216"/>
            <a:ext cx="8341895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Paeng Jin Wook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2C00586-E26F-D541-B591-73F0F33446FC}"/>
              </a:ext>
            </a:extLst>
          </p:cNvPr>
          <p:cNvSpPr/>
          <p:nvPr/>
        </p:nvSpPr>
        <p:spPr>
          <a:xfrm>
            <a:off x="834189" y="811953"/>
            <a:ext cx="112143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400" b="1" dirty="0" smtClean="0">
                <a:solidFill>
                  <a:schemeClr val="tx1"/>
                </a:solidFill>
              </a:rPr>
              <a:t>“</a:t>
            </a:r>
            <a:r>
              <a:rPr lang="ko-KR" altLang="ko-KR" sz="2400" b="1" dirty="0" smtClean="0"/>
              <a:t>Develop Pre-processing Method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in the way </a:t>
            </a:r>
          </a:p>
          <a:p>
            <a:pPr defTabSz="457200">
              <a:defRPr sz="1800"/>
            </a:pPr>
            <a:r>
              <a:rPr lang="en-US" altLang="ko-KR" sz="2400" b="1" dirty="0"/>
              <a:t> </a:t>
            </a:r>
            <a:r>
              <a:rPr lang="en-US" altLang="ko-KR" sz="2400" b="1" dirty="0" smtClean="0"/>
              <a:t>                                           for the project &amp; Apply it to Dog’s Nose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”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28633F50-80FC-FE4F-B953-FB40CEEB02E0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xmlns="" id="{5944EC0A-32A5-7A4C-AF3B-C0707CBFB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43" name="텍스트상자 42">
              <a:extLst>
                <a:ext uri="{FF2B5EF4-FFF2-40B4-BE49-F238E27FC236}">
                  <a16:creationId xmlns:a16="http://schemas.microsoft.com/office/drawing/2014/main" xmlns="" id="{BCA8D492-6BF0-6547-ACE5-2CDAD67F6000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12</a:t>
              </a:r>
              <a:endParaRPr kumimoji="0" lang="en-US" altLang="ko-KR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5" y="2138956"/>
            <a:ext cx="5908658" cy="37003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973" y="2138956"/>
            <a:ext cx="4364581" cy="370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012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5" y="216"/>
            <a:ext cx="8341895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Paeng Jin Wook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2C00586-E26F-D541-B591-73F0F33446FC}"/>
              </a:ext>
            </a:extLst>
          </p:cNvPr>
          <p:cNvSpPr/>
          <p:nvPr/>
        </p:nvSpPr>
        <p:spPr>
          <a:xfrm>
            <a:off x="834189" y="811953"/>
            <a:ext cx="112143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400" b="1" dirty="0" smtClean="0">
                <a:solidFill>
                  <a:schemeClr val="tx1"/>
                </a:solidFill>
              </a:rPr>
              <a:t>“</a:t>
            </a:r>
            <a:r>
              <a:rPr lang="ko-KR" altLang="ko-KR" sz="2400" b="1" dirty="0" smtClean="0"/>
              <a:t>Develop Pre-processing Method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in the way </a:t>
            </a:r>
          </a:p>
          <a:p>
            <a:pPr defTabSz="457200">
              <a:defRPr sz="1800"/>
            </a:pPr>
            <a:r>
              <a:rPr lang="en-US" altLang="ko-KR" sz="2400" b="1" dirty="0"/>
              <a:t> </a:t>
            </a:r>
            <a:r>
              <a:rPr lang="en-US" altLang="ko-KR" sz="2400" b="1" dirty="0" smtClean="0"/>
              <a:t>                                           for the project &amp; Apply it to Dog’s Nose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”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28633F50-80FC-FE4F-B953-FB40CEEB02E0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xmlns="" id="{5944EC0A-32A5-7A4C-AF3B-C0707CBFB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43" name="텍스트상자 42">
              <a:extLst>
                <a:ext uri="{FF2B5EF4-FFF2-40B4-BE49-F238E27FC236}">
                  <a16:creationId xmlns:a16="http://schemas.microsoft.com/office/drawing/2014/main" xmlns="" id="{BCA8D492-6BF0-6547-ACE5-2CDAD67F6000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13</a:t>
              </a:r>
              <a:endParaRPr kumimoji="0" lang="en-US" altLang="ko-KR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255" y="2069553"/>
            <a:ext cx="4723864" cy="401896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203" y="2069553"/>
            <a:ext cx="4814994" cy="4018967"/>
          </a:xfrm>
          <a:prstGeom prst="rect">
            <a:avLst/>
          </a:prstGeom>
        </p:spPr>
      </p:pic>
      <p:sp>
        <p:nvSpPr>
          <p:cNvPr id="15" name="도넛[D] 14"/>
          <p:cNvSpPr>
            <a:spLocks/>
          </p:cNvSpPr>
          <p:nvPr/>
        </p:nvSpPr>
        <p:spPr>
          <a:xfrm>
            <a:off x="5983942" y="3536317"/>
            <a:ext cx="2880000" cy="2880000"/>
          </a:xfrm>
          <a:prstGeom prst="donut">
            <a:avLst>
              <a:gd name="adj" fmla="val 4992"/>
            </a:avLst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836289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897"/>
            <a:ext cx="12192000" cy="68748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875" y="5585254"/>
            <a:ext cx="1395125" cy="127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592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18307 -0.2520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54" y="-126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5" y="216"/>
            <a:ext cx="8341895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Paeng Jin Wook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2C00586-E26F-D541-B591-73F0F33446FC}"/>
              </a:ext>
            </a:extLst>
          </p:cNvPr>
          <p:cNvSpPr/>
          <p:nvPr/>
        </p:nvSpPr>
        <p:spPr>
          <a:xfrm>
            <a:off x="834189" y="811953"/>
            <a:ext cx="112143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400" b="1" dirty="0" smtClean="0">
                <a:solidFill>
                  <a:schemeClr val="tx1"/>
                </a:solidFill>
              </a:rPr>
              <a:t>“</a:t>
            </a:r>
            <a:r>
              <a:rPr lang="ko-KR" altLang="ko-KR" sz="2400" b="1" dirty="0" smtClean="0"/>
              <a:t>Develop Pre-processing Method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in the way </a:t>
            </a:r>
          </a:p>
          <a:p>
            <a:pPr defTabSz="457200">
              <a:defRPr sz="1800"/>
            </a:pPr>
            <a:r>
              <a:rPr lang="en-US" altLang="ko-KR" sz="2400" b="1" dirty="0"/>
              <a:t> </a:t>
            </a:r>
            <a:r>
              <a:rPr lang="en-US" altLang="ko-KR" sz="2400" b="1" dirty="0" smtClean="0"/>
              <a:t>                                           for the project &amp; Apply it to Dog’s Nose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”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28633F50-80FC-FE4F-B953-FB40CEEB02E0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xmlns="" id="{5944EC0A-32A5-7A4C-AF3B-C0707CBFB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43" name="텍스트상자 42">
              <a:extLst>
                <a:ext uri="{FF2B5EF4-FFF2-40B4-BE49-F238E27FC236}">
                  <a16:creationId xmlns:a16="http://schemas.microsoft.com/office/drawing/2014/main" xmlns="" id="{BCA8D492-6BF0-6547-ACE5-2CDAD67F6000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14</a:t>
              </a:r>
              <a:endParaRPr kumimoji="0" lang="en-US" altLang="ko-KR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21" b="66507"/>
          <a:stretch/>
        </p:blipFill>
        <p:spPr>
          <a:xfrm>
            <a:off x="1062787" y="2454687"/>
            <a:ext cx="4886658" cy="288860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49" r="49914" b="33379"/>
          <a:stretch/>
        </p:blipFill>
        <p:spPr>
          <a:xfrm>
            <a:off x="5949445" y="2454687"/>
            <a:ext cx="5000127" cy="288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509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5" y="216"/>
            <a:ext cx="8341895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Paeng Jin Wook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2C00586-E26F-D541-B591-73F0F33446FC}"/>
              </a:ext>
            </a:extLst>
          </p:cNvPr>
          <p:cNvSpPr/>
          <p:nvPr/>
        </p:nvSpPr>
        <p:spPr>
          <a:xfrm>
            <a:off x="834189" y="811953"/>
            <a:ext cx="112143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400" b="1" dirty="0" smtClean="0">
                <a:solidFill>
                  <a:schemeClr val="tx1"/>
                </a:solidFill>
              </a:rPr>
              <a:t>“</a:t>
            </a:r>
            <a:r>
              <a:rPr lang="ko-KR" altLang="ko-KR" sz="2400" b="1" dirty="0" smtClean="0"/>
              <a:t>Develop Pre-processing Method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in the way </a:t>
            </a:r>
          </a:p>
          <a:p>
            <a:pPr defTabSz="457200">
              <a:defRPr sz="1800"/>
            </a:pPr>
            <a:r>
              <a:rPr lang="en-US" altLang="ko-KR" sz="2400" b="1" dirty="0"/>
              <a:t> </a:t>
            </a:r>
            <a:r>
              <a:rPr lang="en-US" altLang="ko-KR" sz="2400" b="1" dirty="0" smtClean="0"/>
              <a:t>                                           for the project &amp; Apply it to Dog’s Nose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”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28633F50-80FC-FE4F-B953-FB40CEEB02E0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xmlns="" id="{5944EC0A-32A5-7A4C-AF3B-C0707CBFB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43" name="텍스트상자 42">
              <a:extLst>
                <a:ext uri="{FF2B5EF4-FFF2-40B4-BE49-F238E27FC236}">
                  <a16:creationId xmlns:a16="http://schemas.microsoft.com/office/drawing/2014/main" xmlns="" id="{BCA8D492-6BF0-6547-ACE5-2CDAD67F6000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15</a:t>
              </a:r>
              <a:endParaRPr kumimoji="0" lang="en-US" altLang="ko-KR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21" r="50262"/>
          <a:stretch/>
        </p:blipFill>
        <p:spPr>
          <a:xfrm>
            <a:off x="1174061" y="2616051"/>
            <a:ext cx="4863906" cy="28908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6" b="66909"/>
          <a:stretch/>
        </p:blipFill>
        <p:spPr>
          <a:xfrm>
            <a:off x="6037967" y="2616051"/>
            <a:ext cx="4923581" cy="28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205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5" y="216"/>
            <a:ext cx="8341895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Paeng Jin Wook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2C00586-E26F-D541-B591-73F0F33446FC}"/>
              </a:ext>
            </a:extLst>
          </p:cNvPr>
          <p:cNvSpPr/>
          <p:nvPr/>
        </p:nvSpPr>
        <p:spPr>
          <a:xfrm>
            <a:off x="834189" y="811953"/>
            <a:ext cx="112143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400" b="1" dirty="0" smtClean="0">
                <a:solidFill>
                  <a:schemeClr val="tx1"/>
                </a:solidFill>
              </a:rPr>
              <a:t>“</a:t>
            </a:r>
            <a:r>
              <a:rPr lang="ko-KR" altLang="ko-KR" sz="2400" b="1" dirty="0" smtClean="0"/>
              <a:t>Develop Pre-processing Method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in the way </a:t>
            </a:r>
          </a:p>
          <a:p>
            <a:pPr defTabSz="457200">
              <a:defRPr sz="1800"/>
            </a:pPr>
            <a:r>
              <a:rPr lang="en-US" altLang="ko-KR" sz="2400" b="1" dirty="0"/>
              <a:t> </a:t>
            </a:r>
            <a:r>
              <a:rPr lang="en-US" altLang="ko-KR" sz="2400" b="1" dirty="0" smtClean="0"/>
              <a:t>                                           for the project &amp; Apply it to Dog’s Nose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”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28633F50-80FC-FE4F-B953-FB40CEEB02E0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xmlns="" id="{5944EC0A-32A5-7A4C-AF3B-C0707CBFB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43" name="텍스트상자 42">
              <a:extLst>
                <a:ext uri="{FF2B5EF4-FFF2-40B4-BE49-F238E27FC236}">
                  <a16:creationId xmlns:a16="http://schemas.microsoft.com/office/drawing/2014/main" xmlns="" id="{BCA8D492-6BF0-6547-ACE5-2CDAD67F6000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 smtClean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16</a:t>
              </a:r>
              <a:endParaRPr kumimoji="0" lang="en-US" altLang="ko-KR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1" t="33254" b="33254"/>
          <a:stretch/>
        </p:blipFill>
        <p:spPr>
          <a:xfrm>
            <a:off x="1062787" y="2454687"/>
            <a:ext cx="4886658" cy="288860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7328" r="-86"/>
          <a:stretch/>
        </p:blipFill>
        <p:spPr>
          <a:xfrm>
            <a:off x="5949445" y="2454687"/>
            <a:ext cx="5000127" cy="288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85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2. PROBLEMS &amp; SOLUTION</a:t>
            </a:r>
            <a:endParaRPr kumimoji="1" lang="ko-KR" altLang="en-US" sz="55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395DA31-2EE3-BE49-B381-0F6804D0F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2431" y="4546600"/>
            <a:ext cx="6223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34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</p:spPr>
        <p:txBody>
          <a:bodyPr>
            <a:noAutofit/>
          </a:bodyPr>
          <a:lstStyle/>
          <a:p>
            <a:pPr algn="ctr"/>
            <a:r>
              <a:rPr lang="en-US" altLang="ko-KR" sz="4500" b="1" dirty="0"/>
              <a:t>PROBLEMS &amp; SOLUTIONS</a:t>
            </a:r>
            <a:endParaRPr kumimoji="1" lang="ko-KR" altLang="en-US" sz="4500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CC9331D7-1E89-E14D-871B-D528FA0CA575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A04CACD1-07B5-2044-8898-3F15E21CE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3" name="텍스트상자 12">
              <a:extLst>
                <a:ext uri="{FF2B5EF4-FFF2-40B4-BE49-F238E27FC236}">
                  <a16:creationId xmlns:a16="http://schemas.microsoft.com/office/drawing/2014/main" xmlns="" id="{42C65A8E-BD0B-8E47-ABE9-3303ED11A84F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18</a:t>
              </a:r>
              <a:endParaRPr kumimoji="0" lang="en-US" altLang="ko-KR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85"/>
          <a:stretch/>
        </p:blipFill>
        <p:spPr>
          <a:xfrm>
            <a:off x="1650724" y="2357174"/>
            <a:ext cx="8926659" cy="2831751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2594297" y="3342164"/>
            <a:ext cx="7102261" cy="8617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5000" b="1" dirty="0" smtClean="0"/>
              <a:t>No problem,</a:t>
            </a:r>
            <a:r>
              <a:rPr lang="ko-KR" altLang="en-US" sz="5000" b="1" dirty="0" smtClean="0"/>
              <a:t> </a:t>
            </a:r>
            <a:r>
              <a:rPr lang="en-US" altLang="ko-KR" sz="5000" b="1" dirty="0" smtClean="0"/>
              <a:t>this week</a:t>
            </a:r>
            <a:endParaRPr kumimoji="0" lang="ko-KR" altLang="en-US" sz="5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918122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B4051A5-941D-174E-A554-88C28FFA0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01" y="3219450"/>
            <a:ext cx="10364950" cy="36385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68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8000" b="1" dirty="0"/>
              <a:t>Contents</a:t>
            </a:r>
            <a:endParaRPr kumimoji="1" lang="ko-KR" altLang="en-US" sz="80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DEC9CC3-B987-0647-9F8C-446963D41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04999"/>
            <a:ext cx="10515600" cy="4024313"/>
          </a:xfrm>
        </p:spPr>
        <p:txBody>
          <a:bodyPr>
            <a:normAutofit/>
          </a:bodyPr>
          <a:lstStyle/>
          <a:p>
            <a:r>
              <a:rPr kumimoji="1" lang="en-US" altLang="ko-KR" sz="4000" b="1" dirty="0"/>
              <a:t> Schedule</a:t>
            </a:r>
            <a:r>
              <a:rPr kumimoji="1" lang="ko-KR" altLang="en-US" sz="4000" b="1" dirty="0"/>
              <a:t> </a:t>
            </a:r>
            <a:r>
              <a:rPr kumimoji="1" lang="en-US" altLang="ko-KR" sz="3500" b="1" dirty="0"/>
              <a:t>&amp;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Progress</a:t>
            </a:r>
            <a:r>
              <a:rPr kumimoji="1" lang="ko-KR" altLang="en-US" sz="4000" b="1" dirty="0"/>
              <a:t> </a:t>
            </a:r>
            <a:endParaRPr kumimoji="1" lang="en-US" altLang="ko-KR" sz="4000" b="1" dirty="0"/>
          </a:p>
          <a:p>
            <a:r>
              <a:rPr kumimoji="1" lang="en-US" altLang="ko-KR" sz="4000" b="1" dirty="0"/>
              <a:t> Problems </a:t>
            </a:r>
            <a:r>
              <a:rPr kumimoji="1" lang="en-US" altLang="ko-KR" sz="3500" b="1" dirty="0"/>
              <a:t>&amp;</a:t>
            </a:r>
            <a:r>
              <a:rPr kumimoji="1" lang="en-US" altLang="ko-KR" sz="4000" b="1" dirty="0"/>
              <a:t> Solutions</a:t>
            </a:r>
          </a:p>
          <a:p>
            <a:r>
              <a:rPr kumimoji="1" lang="en-US" altLang="ko-KR" sz="4000" b="1" dirty="0"/>
              <a:t> Plans</a:t>
            </a:r>
          </a:p>
          <a:p>
            <a:r>
              <a:rPr kumimoji="1" lang="en-US" altLang="ko-KR" sz="4000" b="1" dirty="0"/>
              <a:t> Q</a:t>
            </a:r>
            <a:r>
              <a:rPr kumimoji="1" lang="en-US" altLang="ko-KR" sz="2500" b="1" dirty="0"/>
              <a:t>&amp;</a:t>
            </a:r>
            <a:r>
              <a:rPr kumimoji="1" lang="en-US" altLang="ko-KR" sz="4000" b="1" dirty="0"/>
              <a:t>A</a:t>
            </a:r>
          </a:p>
          <a:p>
            <a:endParaRPr kumimoji="1" lang="ko-KR" alt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13942242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3. PLANS</a:t>
            </a:r>
            <a:endParaRPr kumimoji="1" lang="ko-KR" altLang="en-US" sz="55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4EF7232-E111-404A-975B-0F85AA31C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82788" y="5602765"/>
            <a:ext cx="9190728" cy="322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198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09"/>
            <a:ext cx="12192000" cy="646690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500" b="1" dirty="0"/>
              <a:t>PLANS for next week</a:t>
            </a:r>
            <a:endParaRPr kumimoji="1" lang="ko-KR" altLang="en-US" sz="3500" b="1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BF4E6055-EDCE-F845-84D3-39899446A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76274"/>
              </p:ext>
            </p:extLst>
          </p:nvPr>
        </p:nvGraphicFramePr>
        <p:xfrm>
          <a:off x="1029462" y="2440591"/>
          <a:ext cx="10133075" cy="201168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828038">
                  <a:extLst>
                    <a:ext uri="{9D8B030D-6E8A-4147-A177-3AD203B41FA5}">
                      <a16:colId xmlns:a16="http://schemas.microsoft.com/office/drawing/2014/main" xmlns="" val="2769279603"/>
                    </a:ext>
                  </a:extLst>
                </a:gridCol>
                <a:gridCol w="8305037">
                  <a:extLst>
                    <a:ext uri="{9D8B030D-6E8A-4147-A177-3AD203B41FA5}">
                      <a16:colId xmlns:a16="http://schemas.microsoft.com/office/drawing/2014/main" xmlns="" val="208962739"/>
                    </a:ext>
                  </a:extLst>
                </a:gridCol>
              </a:tblGrid>
              <a:tr h="201168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 b="1" dirty="0">
                          <a:solidFill>
                            <a:schemeClr val="tx1"/>
                          </a:solidFill>
                        </a:rPr>
                        <a:t>Week 6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2000" b="1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Hong   : Complete the developing basic Server Core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2000" b="1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Chan   : Develop Android Application 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2000" b="1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Paeng : Develop Feature Detecting &amp; Matching</a:t>
                      </a:r>
                      <a:endParaRPr lang="ko-KR" altLang="ko-KR" sz="20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02370555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E48CFE96-D631-6749-86B3-ED697BEB7707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E9A2064A-E737-8B41-88AE-39A72E1B7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6" name="텍스트상자 5">
              <a:extLst>
                <a:ext uri="{FF2B5EF4-FFF2-40B4-BE49-F238E27FC236}">
                  <a16:creationId xmlns:a16="http://schemas.microsoft.com/office/drawing/2014/main" xmlns="" id="{4096A0F0-23AF-1447-8E15-123D74D4EEA4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 smtClean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20</a:t>
              </a:r>
              <a:endParaRPr kumimoji="0" lang="en-US" altLang="ko-KR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02553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10000" b="1" dirty="0"/>
              <a:t>Q</a:t>
            </a:r>
            <a:r>
              <a:rPr lang="en-US" altLang="ko-KR" sz="6000" b="1" dirty="0"/>
              <a:t>&amp;</a:t>
            </a:r>
            <a:r>
              <a:rPr lang="en-US" altLang="ko-KR" sz="10000" b="1" dirty="0"/>
              <a:t>A</a:t>
            </a:r>
            <a:endParaRPr kumimoji="1" lang="ko-KR" altLang="en-US" sz="10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8CF6D21-750E-5946-8011-CCBFAE76C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63" y="3454400"/>
            <a:ext cx="30734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420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10000" b="1" dirty="0"/>
              <a:t>Thank you!</a:t>
            </a:r>
            <a:endParaRPr kumimoji="1" lang="ko-KR" altLang="en-US" sz="10000" b="1" dirty="0"/>
          </a:p>
        </p:txBody>
      </p:sp>
    </p:spTree>
    <p:extLst>
      <p:ext uri="{BB962C8B-B14F-4D97-AF65-F5344CB8AC3E}">
        <p14:creationId xmlns:p14="http://schemas.microsoft.com/office/powerpoint/2010/main" val="30172130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/>
              <a:t>1. SCHEDULE &amp; PROGRESS</a:t>
            </a:r>
            <a:endParaRPr kumimoji="1" lang="ko-KR" altLang="en-US" sz="55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395DA31-2EE3-BE49-B381-0F6804D0F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2431" y="4546600"/>
            <a:ext cx="6223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983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">
            <a:extLst>
              <a:ext uri="{FF2B5EF4-FFF2-40B4-BE49-F238E27FC236}">
                <a16:creationId xmlns:a16="http://schemas.microsoft.com/office/drawing/2014/main" xmlns="" id="{C679E312-E7F7-2E44-8C3C-625A193951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7636137"/>
              </p:ext>
            </p:extLst>
          </p:nvPr>
        </p:nvGraphicFramePr>
        <p:xfrm>
          <a:off x="1" y="1"/>
          <a:ext cx="9050232" cy="6993428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3690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81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18867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Week</a:t>
                      </a:r>
                      <a:endParaRPr sz="20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 b="1">
                          <a:solidFill>
                            <a:schemeClr val="tx1"/>
                          </a:solidFill>
                        </a:rPr>
                        <a:t>To-Do </a:t>
                      </a:r>
                      <a:r>
                        <a:rPr sz="1400" b="1">
                          <a:solidFill>
                            <a:schemeClr val="tx1"/>
                          </a:solidFill>
                        </a:rPr>
                        <a:t>(can be changed)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b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Week 1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Project goal setting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b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Week 2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Propose project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535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b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Week 3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Design: User Interface, System Architectures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Setting : Development Environment, 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419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b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Week 4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F9F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Workshop for collecting data set( Dog cafe, park, .. etc)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Hong : Launching AWS server environment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Chan : Applying Design to Android Studio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Paeng : Develop Pre-processing Method and apply it to Fingerprint picture.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9F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1419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b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Week 5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E8DB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Hong  : build the basic code in the server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Chan  : Develop Android Application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Paeng : Apply Pre-processing method to the dog’s nose picture using python opencv.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E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919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b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Week 6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Hong   : Complete the developing basic Server Core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Chan   : Develop Android Application 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Paeng : Develop Feature Detecting &amp; Matching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19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Week 7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Hong   : connect the server and application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Chan   : Complete Android Application 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Paeng : Refactoring Code to get good performance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15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Week 8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5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Midterm Examination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xmlns="" id="{15773051-1A35-7F49-8C91-D3D7EDEBCA67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4</a:t>
              </a:r>
              <a:endParaRPr kumimoji="0" lang="ko-KR" altLang="en-US" sz="3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5E8AC2F4-7BB3-9441-A525-DEA3976CF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0233" y="1"/>
            <a:ext cx="3141766" cy="867903"/>
          </a:xfrm>
        </p:spPr>
        <p:txBody>
          <a:bodyPr anchor="ctr">
            <a:noAutofit/>
          </a:bodyPr>
          <a:lstStyle/>
          <a:p>
            <a:pPr algn="ctr"/>
            <a:r>
              <a:rPr lang="en-US" altLang="ko-KR" sz="4500" b="1"/>
              <a:t>SCHEDULE</a:t>
            </a:r>
            <a:endParaRPr kumimoji="1" lang="ko-KR" altLang="en-US" sz="4500" b="1"/>
          </a:p>
        </p:txBody>
      </p:sp>
    </p:spTree>
    <p:extLst>
      <p:ext uri="{BB962C8B-B14F-4D97-AF65-F5344CB8AC3E}">
        <p14:creationId xmlns:p14="http://schemas.microsoft.com/office/powerpoint/2010/main" val="7138230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xmlns="" id="{0B0E22CA-771D-5540-9F70-A829D0447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970685"/>
              </p:ext>
            </p:extLst>
          </p:nvPr>
        </p:nvGraphicFramePr>
        <p:xfrm>
          <a:off x="0" y="0"/>
          <a:ext cx="9013255" cy="685800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208796">
                  <a:extLst>
                    <a:ext uri="{9D8B030D-6E8A-4147-A177-3AD203B41FA5}">
                      <a16:colId xmlns:a16="http://schemas.microsoft.com/office/drawing/2014/main" xmlns="" val="334005035"/>
                    </a:ext>
                  </a:extLst>
                </a:gridCol>
                <a:gridCol w="194732">
                  <a:extLst>
                    <a:ext uri="{9D8B030D-6E8A-4147-A177-3AD203B41FA5}">
                      <a16:colId xmlns:a16="http://schemas.microsoft.com/office/drawing/2014/main" xmlns="" val="1719407427"/>
                    </a:ext>
                  </a:extLst>
                </a:gridCol>
                <a:gridCol w="6609727">
                  <a:extLst>
                    <a:ext uri="{9D8B030D-6E8A-4147-A177-3AD203B41FA5}">
                      <a16:colId xmlns:a16="http://schemas.microsoft.com/office/drawing/2014/main" xmlns="" val="3559508854"/>
                    </a:ext>
                  </a:extLst>
                </a:gridCol>
              </a:tblGrid>
              <a:tr h="1418134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9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Hong   : sync with server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sz="1500" b="1">
                          <a:solidFill>
                            <a:schemeClr val="tx1"/>
                          </a:solidFill>
                        </a:rPr>
                        <a:t> : sync with client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Chan   : Intermediate check of our development status</a:t>
                      </a:r>
                      <a:endParaRPr lang="en-US" altLang="ko-KR"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xmlns="" val="2085243166"/>
                  </a:ext>
                </a:extLst>
              </a:tr>
              <a:tr h="1418134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10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Hong   : complete the server and android application.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sz="1500" b="1">
                          <a:solidFill>
                            <a:schemeClr val="tx1"/>
                          </a:solidFill>
                        </a:rPr>
                        <a:t> : complete the Application UI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Chan   : complete the algorithm.</a:t>
                      </a:r>
                      <a:endParaRPr lang="en-US" altLang="ko-KR"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xmlns="" val="510212605"/>
                  </a:ext>
                </a:extLst>
              </a:tr>
              <a:tr h="819857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11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 will meet together and feedback each other’s code.</a:t>
                      </a:r>
                      <a:endParaRPr lang="en-US" altLang="ko-KR" sz="1500" b="1">
                        <a:solidFill>
                          <a:schemeClr val="tx1"/>
                        </a:solidFill>
                      </a:endParaRPr>
                    </a:p>
                    <a:p>
                      <a:pPr algn="l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xmlns="" val="842101464"/>
                  </a:ext>
                </a:extLst>
              </a:tr>
              <a:tr h="1118996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12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Hong   : Implement improvement factor at Server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sz="1500" b="1">
                          <a:solidFill>
                            <a:schemeClr val="tx1"/>
                          </a:solidFill>
                        </a:rPr>
                        <a:t> : Implement improvement factor at algorithm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Chan   : Implement improvement factor at application UI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xmlns="" val="120725888"/>
                  </a:ext>
                </a:extLst>
              </a:tr>
              <a:tr h="52072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13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First Demonstration and feedback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xmlns="" val="73860234"/>
                  </a:ext>
                </a:extLst>
              </a:tr>
              <a:tr h="52072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14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First Revising our project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xmlns="" val="57610899"/>
                  </a:ext>
                </a:extLst>
              </a:tr>
              <a:tr h="52072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15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Final Demonstration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xmlns="" val="3475074844"/>
                  </a:ext>
                </a:extLst>
              </a:tr>
              <a:tr h="52072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16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Final Examination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xmlns="" val="2551503100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xmlns="" id="{15773051-1A35-7F49-8C91-D3D7EDEBCA67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5</a:t>
              </a:r>
              <a:endParaRPr kumimoji="0" lang="ko-KR" altLang="en-US" sz="3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xmlns="" id="{6DAA3E86-8BCB-654B-B677-BE689E06E794}"/>
              </a:ext>
            </a:extLst>
          </p:cNvPr>
          <p:cNvSpPr txBox="1">
            <a:spLocks/>
          </p:cNvSpPr>
          <p:nvPr/>
        </p:nvSpPr>
        <p:spPr>
          <a:xfrm>
            <a:off x="9050233" y="1"/>
            <a:ext cx="3141766" cy="867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lang="en-US" altLang="ko-KR" sz="4500" b="1"/>
              <a:t>SCHEDULE</a:t>
            </a:r>
            <a:endParaRPr kumimoji="1" lang="ko-KR" altLang="en-US" sz="4500" b="1"/>
          </a:p>
        </p:txBody>
      </p:sp>
    </p:spTree>
    <p:extLst>
      <p:ext uri="{BB962C8B-B14F-4D97-AF65-F5344CB8AC3E}">
        <p14:creationId xmlns:p14="http://schemas.microsoft.com/office/powerpoint/2010/main" val="19118376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xmlns="" id="{15773051-1A35-7F49-8C91-D3D7EDEBCA67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6</a:t>
              </a:r>
              <a:endParaRPr kumimoji="0" lang="en-US" altLang="ko-KR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8C68DBC6-06EC-3442-AED7-968059E47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217779"/>
              </p:ext>
            </p:extLst>
          </p:nvPr>
        </p:nvGraphicFramePr>
        <p:xfrm>
          <a:off x="1029462" y="2968487"/>
          <a:ext cx="10133075" cy="955889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652495">
                  <a:extLst>
                    <a:ext uri="{9D8B030D-6E8A-4147-A177-3AD203B41FA5}">
                      <a16:colId xmlns:a16="http://schemas.microsoft.com/office/drawing/2014/main" xmlns="" val="2769279603"/>
                    </a:ext>
                  </a:extLst>
                </a:gridCol>
                <a:gridCol w="7480580">
                  <a:extLst>
                    <a:ext uri="{9D8B030D-6E8A-4147-A177-3AD203B41FA5}">
                      <a16:colId xmlns:a16="http://schemas.microsoft.com/office/drawing/2014/main" xmlns="" val="208962739"/>
                    </a:ext>
                  </a:extLst>
                </a:gridCol>
              </a:tblGrid>
              <a:tr h="955889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800" b="1">
                          <a:solidFill>
                            <a:schemeClr val="tx1"/>
                          </a:solidFill>
                        </a:rPr>
                        <a:t>Week 4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Workshop for collecting data set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( Dog cafe, park, .. etc)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0237055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DA5F21E9-843E-6F4A-AF00-1E4D9C073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28631"/>
              </p:ext>
            </p:extLst>
          </p:nvPr>
        </p:nvGraphicFramePr>
        <p:xfrm>
          <a:off x="1029462" y="2440591"/>
          <a:ext cx="10133075" cy="201168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652495">
                  <a:extLst>
                    <a:ext uri="{9D8B030D-6E8A-4147-A177-3AD203B41FA5}">
                      <a16:colId xmlns:a16="http://schemas.microsoft.com/office/drawing/2014/main" xmlns="" val="2769279603"/>
                    </a:ext>
                  </a:extLst>
                </a:gridCol>
                <a:gridCol w="7480580">
                  <a:extLst>
                    <a:ext uri="{9D8B030D-6E8A-4147-A177-3AD203B41FA5}">
                      <a16:colId xmlns:a16="http://schemas.microsoft.com/office/drawing/2014/main" xmlns="" val="208962739"/>
                    </a:ext>
                  </a:extLst>
                </a:gridCol>
              </a:tblGrid>
              <a:tr h="201168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Week </a:t>
                      </a:r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2300" b="1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Hong  : build the basic code in the server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2300" b="1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Chan  : Develop Android Application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2300" b="1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Paeng : Apply Pre-processing method to the dog’s nose picture using python opencv.</a:t>
                      </a:r>
                      <a:endParaRPr lang="ko-KR" altLang="ko-KR" sz="23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02370555"/>
                  </a:ext>
                </a:extLst>
              </a:tr>
            </a:tbl>
          </a:graphicData>
        </a:graphic>
      </p:graphicFrame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9663"/>
            <a:ext cx="12192000" cy="927652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5000" b="1" dirty="0"/>
              <a:t>Role of this week</a:t>
            </a:r>
            <a:endParaRPr kumimoji="1"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41053847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xmlns="" id="{15773051-1A35-7F49-8C91-D3D7EDEBCA67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7</a:t>
              </a:r>
              <a:endParaRPr kumimoji="0" lang="en-US" altLang="ko-KR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5" y="216"/>
            <a:ext cx="8341895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Kim Chan Il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AA18D50-77D1-6E4B-8E5F-1B5F3CDD3E48}"/>
              </a:ext>
            </a:extLst>
          </p:cNvPr>
          <p:cNvSpPr/>
          <p:nvPr/>
        </p:nvSpPr>
        <p:spPr>
          <a:xfrm>
            <a:off x="834190" y="811953"/>
            <a:ext cx="850231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300" b="1" dirty="0" smtClean="0">
                <a:solidFill>
                  <a:schemeClr val="tx1"/>
                </a:solidFill>
              </a:rPr>
              <a:t>“</a:t>
            </a:r>
            <a:r>
              <a:rPr lang="en-US" altLang="ko-KR" sz="2300" b="1" dirty="0">
                <a:solidFill>
                  <a:schemeClr val="tx1"/>
                </a:solidFill>
              </a:rPr>
              <a:t>Improve Detail Design of RUMYPET’s </a:t>
            </a:r>
            <a:r>
              <a:rPr lang="en-US" altLang="ko-KR" sz="2300" b="1" dirty="0" smtClean="0">
                <a:solidFill>
                  <a:schemeClr val="tx1"/>
                </a:solidFill>
              </a:rPr>
              <a:t>UI”</a:t>
            </a:r>
            <a:endParaRPr lang="en-US" altLang="ko-KR" sz="23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3" t="5724" r="2775" b="5148"/>
          <a:stretch/>
        </p:blipFill>
        <p:spPr>
          <a:xfrm>
            <a:off x="1225772" y="1996045"/>
            <a:ext cx="4718072" cy="37010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9" t="7826" r="5922" b="8264"/>
          <a:stretch/>
        </p:blipFill>
        <p:spPr>
          <a:xfrm>
            <a:off x="5943845" y="1996045"/>
            <a:ext cx="5447308" cy="370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149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xmlns="" id="{15773051-1A35-7F49-8C91-D3D7EDEBCA67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8</a:t>
              </a:r>
            </a:p>
          </p:txBody>
        </p: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5" y="216"/>
            <a:ext cx="8341895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Kim Chan Il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AA18D50-77D1-6E4B-8E5F-1B5F3CDD3E48}"/>
              </a:ext>
            </a:extLst>
          </p:cNvPr>
          <p:cNvSpPr/>
          <p:nvPr/>
        </p:nvSpPr>
        <p:spPr>
          <a:xfrm>
            <a:off x="834190" y="811953"/>
            <a:ext cx="850231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300" b="1" dirty="0" smtClean="0">
                <a:solidFill>
                  <a:schemeClr val="tx1"/>
                </a:solidFill>
              </a:rPr>
              <a:t>“Improve the details of RUMYPET’s UI Design”</a:t>
            </a:r>
            <a:endParaRPr lang="en-US" altLang="ko-KR" sz="2300" b="1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3" t="8815" r="2765" b="5630"/>
          <a:stretch/>
        </p:blipFill>
        <p:spPr>
          <a:xfrm>
            <a:off x="507285" y="2069966"/>
            <a:ext cx="5483389" cy="33970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7" t="8182" r="1466" b="7907"/>
          <a:stretch/>
        </p:blipFill>
        <p:spPr>
          <a:xfrm>
            <a:off x="5982014" y="2072314"/>
            <a:ext cx="5668340" cy="339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478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=""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5" y="216"/>
            <a:ext cx="8341895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Kim Tae Hong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4D94AF5B-A2FE-4D48-BA7E-BC6C08544D0C}"/>
              </a:ext>
            </a:extLst>
          </p:cNvPr>
          <p:cNvSpPr/>
          <p:nvPr/>
        </p:nvSpPr>
        <p:spPr>
          <a:xfrm>
            <a:off x="834189" y="811953"/>
            <a:ext cx="1047108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“Using the </a:t>
            </a:r>
            <a:r>
              <a:rPr lang="en-US" altLang="ko-KR" sz="2300" b="1" dirty="0" err="1">
                <a:solidFill>
                  <a:schemeClr val="tx1"/>
                </a:solidFill>
              </a:rPr>
              <a:t>node.js</a:t>
            </a:r>
            <a:r>
              <a:rPr lang="ko-KR" altLang="en-US" sz="2300" b="1" dirty="0">
                <a:solidFill>
                  <a:schemeClr val="tx1"/>
                </a:solidFill>
              </a:rPr>
              <a:t> </a:t>
            </a:r>
            <a:r>
              <a:rPr lang="en-US" altLang="ko-KR" sz="2300" b="1" dirty="0">
                <a:solidFill>
                  <a:schemeClr val="tx1"/>
                </a:solidFill>
              </a:rPr>
              <a:t>to pop up the server 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							and Running a simple python code on the Server”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9D05B548-5C39-194C-B82E-67AA65C78B0D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1F023D16-F4AF-2148-B2B1-F10267413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3" name="텍스트상자 22">
              <a:extLst>
                <a:ext uri="{FF2B5EF4-FFF2-40B4-BE49-F238E27FC236}">
                  <a16:creationId xmlns="" xmlns:a16="http://schemas.microsoft.com/office/drawing/2014/main" id="{6B6CE9EC-EB41-684F-B12D-0D6AFCFC6FAF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9</a:t>
              </a:r>
              <a:endParaRPr kumimoji="0" lang="en-US" altLang="ko-KR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6BCE931-1746-3648-8DEC-223A81138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43" y="2169548"/>
            <a:ext cx="5562000" cy="3456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456193D-0E38-6742-968C-7C1A527E18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32" y="2169548"/>
            <a:ext cx="5256911" cy="3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864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1054</Words>
  <Application>Microsoft Macintosh PowerPoint</Application>
  <PresentationFormat>와이드스크린</PresentationFormat>
  <Paragraphs>179</Paragraphs>
  <Slides>23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Arial</vt:lpstr>
      <vt:lpstr>HeadLineA</vt:lpstr>
      <vt:lpstr>Helvetica</vt:lpstr>
      <vt:lpstr>Malgun Gothic</vt:lpstr>
      <vt:lpstr>Office 테마</vt:lpstr>
      <vt:lpstr>PowerPoint 프레젠테이션</vt:lpstr>
      <vt:lpstr>Contents</vt:lpstr>
      <vt:lpstr>1. SCHEDULE &amp; PROGRESS</vt:lpstr>
      <vt:lpstr>SCHEDULE</vt:lpstr>
      <vt:lpstr>PowerPoint 프레젠테이션</vt:lpstr>
      <vt:lpstr>Role of this week</vt:lpstr>
      <vt:lpstr>Schedule &amp; Progress – Kim Chan Il</vt:lpstr>
      <vt:lpstr>Schedule &amp; Progress – Kim Chan Il</vt:lpstr>
      <vt:lpstr>Schedule &amp; Progress – Kim Tae Hong</vt:lpstr>
      <vt:lpstr>Schedule &amp; Progress – Kim Tae Hong</vt:lpstr>
      <vt:lpstr>Schedule &amp; Progress – Kim Tae Hong</vt:lpstr>
      <vt:lpstr>Schedule &amp; Progress – Paeng Jin Wook</vt:lpstr>
      <vt:lpstr>Schedule &amp; Progress – Paeng Jin Wook</vt:lpstr>
      <vt:lpstr>PowerPoint 프레젠테이션</vt:lpstr>
      <vt:lpstr>Schedule &amp; Progress – Paeng Jin Wook</vt:lpstr>
      <vt:lpstr>Schedule &amp; Progress – Paeng Jin Wook</vt:lpstr>
      <vt:lpstr>Schedule &amp; Progress – Paeng Jin Wook</vt:lpstr>
      <vt:lpstr>2. PROBLEMS &amp; SOLUTION</vt:lpstr>
      <vt:lpstr>PROBLEMS &amp; SOLUTIONS</vt:lpstr>
      <vt:lpstr>3. PLANS</vt:lpstr>
      <vt:lpstr>PLANS for next week</vt:lpstr>
      <vt:lpstr>Q&amp;A</vt:lpstr>
      <vt:lpstr>Thank you!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김찬일</cp:lastModifiedBy>
  <cp:revision>65</cp:revision>
  <dcterms:modified xsi:type="dcterms:W3CDTF">2018-04-01T14:34:56Z</dcterms:modified>
</cp:coreProperties>
</file>